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>
      <a:defRPr lang="fi-FI"/>
    </a:defPPr>
    <a:lvl1pPr marL="0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1pPr>
    <a:lvl2pPr marL="639971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2pPr>
    <a:lvl3pPr marL="1279942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3pPr>
    <a:lvl4pPr marL="191991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4pPr>
    <a:lvl5pPr marL="255988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5pPr>
    <a:lvl6pPr marL="3199855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6pPr>
    <a:lvl7pPr marL="383982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7pPr>
    <a:lvl8pPr marL="447979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8pPr>
    <a:lvl9pPr marL="5119767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0"/>
    <a:srgbClr val="8FC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82619-A591-4590-B785-D6DB12CA51E8}" v="81" dt="2024-09-25T11:46:10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032"/>
        <p:guide pos="30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Wu" userId="0cadfb6f-4bcd-4589-b9df-65a7e75e7aec" providerId="ADAL" clId="{D9D82619-A591-4590-B785-D6DB12CA51E8}"/>
    <pc:docChg chg="custSel modSld modMainMaster">
      <pc:chgData name="Emily Wu" userId="0cadfb6f-4bcd-4589-b9df-65a7e75e7aec" providerId="ADAL" clId="{D9D82619-A591-4590-B785-D6DB12CA51E8}" dt="2024-09-25T11:46:10.521" v="173" actId="14100"/>
      <pc:docMkLst>
        <pc:docMk/>
      </pc:docMkLst>
      <pc:sldChg chg="modSp mod">
        <pc:chgData name="Emily Wu" userId="0cadfb6f-4bcd-4589-b9df-65a7e75e7aec" providerId="ADAL" clId="{D9D82619-A591-4590-B785-D6DB12CA51E8}" dt="2024-09-25T11:25:32.278" v="95" actId="1076"/>
        <pc:sldMkLst>
          <pc:docMk/>
          <pc:sldMk cId="2670980714" sldId="256"/>
        </pc:sldMkLst>
        <pc:spChg chg="mod">
          <ac:chgData name="Emily Wu" userId="0cadfb6f-4bcd-4589-b9df-65a7e75e7aec" providerId="ADAL" clId="{D9D82619-A591-4590-B785-D6DB12CA51E8}" dt="2024-09-25T11:25:32.278" v="95" actId="1076"/>
          <ac:spMkLst>
            <pc:docMk/>
            <pc:sldMk cId="2670980714" sldId="256"/>
            <ac:spMk id="6" creationId="{557F7923-5E9D-453B-0B0A-6E703C095A5E}"/>
          </ac:spMkLst>
        </pc:spChg>
      </pc:sldChg>
      <pc:sldMasterChg chg="addSp delSp modSp mod">
        <pc:chgData name="Emily Wu" userId="0cadfb6f-4bcd-4589-b9df-65a7e75e7aec" providerId="ADAL" clId="{D9D82619-A591-4590-B785-D6DB12CA51E8}" dt="2024-09-25T11:46:10.521" v="173" actId="14100"/>
        <pc:sldMasterMkLst>
          <pc:docMk/>
          <pc:sldMasterMk cId="848313520" sldId="2147483660"/>
        </pc:sldMasterMkLst>
        <pc:spChg chg="mod">
          <ac:chgData name="Emily Wu" userId="0cadfb6f-4bcd-4589-b9df-65a7e75e7aec" providerId="ADAL" clId="{D9D82619-A591-4590-B785-D6DB12CA51E8}" dt="2024-09-25T11:45:56.061" v="171" actId="1036"/>
          <ac:spMkLst>
            <pc:docMk/>
            <pc:sldMasterMk cId="848313520" sldId="2147483660"/>
            <ac:spMk id="2" creationId="{0BAA68EA-8838-2AAC-559F-63159D709254}"/>
          </ac:spMkLst>
        </pc:spChg>
        <pc:spChg chg="add mod">
          <ac:chgData name="Emily Wu" userId="0cadfb6f-4bcd-4589-b9df-65a7e75e7aec" providerId="ADAL" clId="{D9D82619-A591-4590-B785-D6DB12CA51E8}" dt="2024-09-25T11:46:10.521" v="173" actId="14100"/>
          <ac:spMkLst>
            <pc:docMk/>
            <pc:sldMasterMk cId="848313520" sldId="2147483660"/>
            <ac:spMk id="3" creationId="{A4917970-A087-8D38-3155-12137771353C}"/>
          </ac:spMkLst>
        </pc:spChg>
        <pc:picChg chg="del">
          <ac:chgData name="Emily Wu" userId="0cadfb6f-4bcd-4589-b9df-65a7e75e7aec" providerId="ADAL" clId="{D9D82619-A591-4590-B785-D6DB12CA51E8}" dt="2024-09-25T11:24:08.107" v="10" actId="478"/>
          <ac:picMkLst>
            <pc:docMk/>
            <pc:sldMasterMk cId="848313520" sldId="2147483660"/>
            <ac:picMk id="3" creationId="{A125E086-6A53-CB18-E650-02B0B6FBC798}"/>
          </ac:picMkLst>
        </pc:picChg>
        <pc:picChg chg="add mod ord modCrop">
          <ac:chgData name="Emily Wu" userId="0cadfb6f-4bcd-4589-b9df-65a7e75e7aec" providerId="ADAL" clId="{D9D82619-A591-4590-B785-D6DB12CA51E8}" dt="2024-09-25T11:23:58.520" v="9" actId="171"/>
          <ac:picMkLst>
            <pc:docMk/>
            <pc:sldMasterMk cId="848313520" sldId="2147483660"/>
            <ac:picMk id="5" creationId="{DCC5867A-4F71-329A-DFF3-06F98DF81668}"/>
          </ac:picMkLst>
        </pc:picChg>
        <pc:picChg chg="add mod">
          <ac:chgData name="Emily Wu" userId="0cadfb6f-4bcd-4589-b9df-65a7e75e7aec" providerId="ADAL" clId="{D9D82619-A591-4590-B785-D6DB12CA51E8}" dt="2024-09-25T11:45:48.068" v="163" actId="1035"/>
          <ac:picMkLst>
            <pc:docMk/>
            <pc:sldMasterMk cId="848313520" sldId="2147483660"/>
            <ac:picMk id="7" creationId="{F2A93783-68AC-C274-6FF3-43C3D4B69A35}"/>
          </ac:picMkLst>
        </pc:picChg>
        <pc:picChg chg="del">
          <ac:chgData name="Emily Wu" userId="0cadfb6f-4bcd-4589-b9df-65a7e75e7aec" providerId="ADAL" clId="{D9D82619-A591-4590-B785-D6DB12CA51E8}" dt="2024-09-25T11:23:48.308" v="5" actId="478"/>
          <ac:picMkLst>
            <pc:docMk/>
            <pc:sldMasterMk cId="848313520" sldId="2147483660"/>
            <ac:picMk id="14" creationId="{6F356668-F3B5-4CC5-4234-7585A84D7F43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512A7-6E0B-2742-829F-AA6A6EA1D67F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3AE0-0401-E141-BCD6-EB0BED40E4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5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13AE0-0401-E141-BCD6-EB0BED40E41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15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4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30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6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1" y="512659"/>
            <a:ext cx="6320790" cy="109228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1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463672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4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  <a:prstGeom prst="rect">
            <a:avLst/>
          </a:prstGeom>
        </p:spPr>
        <p:txBody>
          <a:bodyPr anchor="t"/>
          <a:lstStyle>
            <a:lvl1pPr algn="l">
              <a:defRPr sz="5502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8">
                <a:solidFill>
                  <a:schemeClr val="tx1">
                    <a:tint val="75000"/>
                  </a:schemeClr>
                </a:solidFill>
              </a:defRPr>
            </a:lvl1pPr>
            <a:lvl2pPr marL="62419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2pPr>
            <a:lvl3pPr marL="1248378" indent="0">
              <a:buNone/>
              <a:defRPr sz="2201">
                <a:solidFill>
                  <a:schemeClr val="tx1">
                    <a:tint val="75000"/>
                  </a:schemeClr>
                </a:solidFill>
              </a:defRPr>
            </a:lvl3pPr>
            <a:lvl4pPr marL="1872568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4pPr>
            <a:lvl5pPr marL="249675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5pPr>
            <a:lvl6pPr marL="312094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6pPr>
            <a:lvl7pPr marL="3745135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7pPr>
            <a:lvl8pPr marL="436932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8pPr>
            <a:lvl9pPr marL="499351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4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0061" y="4059767"/>
            <a:ext cx="4242197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3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77277" y="4059767"/>
            <a:ext cx="4243863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27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4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8" cy="2169160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  <a:prstGeom prst="rect">
            <a:avLst/>
          </a:prstGeom>
        </p:spPr>
        <p:txBody>
          <a:bodyPr/>
          <a:lstStyle>
            <a:lvl1pPr>
              <a:defRPr sz="4401"/>
            </a:lvl1pPr>
            <a:lvl2pPr>
              <a:defRPr sz="3809"/>
            </a:lvl2pPr>
            <a:lvl3pPr>
              <a:defRPr sz="3301"/>
            </a:lvl3pPr>
            <a:lvl4pPr>
              <a:defRPr sz="2708"/>
            </a:lvl4pPr>
            <a:lvl5pPr>
              <a:defRPr sz="2708"/>
            </a:lvl5pPr>
            <a:lvl6pPr>
              <a:defRPr sz="2708"/>
            </a:lvl6pPr>
            <a:lvl7pPr>
              <a:defRPr sz="2708"/>
            </a:lvl7pPr>
            <a:lvl8pPr>
              <a:defRPr sz="2708"/>
            </a:lvl8pPr>
            <a:lvl9pPr>
              <a:defRPr sz="270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8" cy="875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63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1903" y="8961120"/>
            <a:ext cx="5760720" cy="1057911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81903" y="1143846"/>
            <a:ext cx="5760720" cy="7680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1"/>
            </a:lvl1pPr>
            <a:lvl2pPr marL="624190" indent="0">
              <a:buNone/>
              <a:defRPr sz="3809"/>
            </a:lvl2pPr>
            <a:lvl3pPr marL="1248378" indent="0">
              <a:buNone/>
              <a:defRPr sz="3301"/>
            </a:lvl3pPr>
            <a:lvl4pPr marL="1872568" indent="0">
              <a:buNone/>
              <a:defRPr sz="2708"/>
            </a:lvl4pPr>
            <a:lvl5pPr marL="2496756" indent="0">
              <a:buNone/>
              <a:defRPr sz="2708"/>
            </a:lvl5pPr>
            <a:lvl6pPr marL="3120946" indent="0">
              <a:buNone/>
              <a:defRPr sz="2708"/>
            </a:lvl6pPr>
            <a:lvl7pPr marL="3745135" indent="0">
              <a:buNone/>
              <a:defRPr sz="2708"/>
            </a:lvl7pPr>
            <a:lvl8pPr marL="4369324" indent="0">
              <a:buNone/>
              <a:defRPr sz="2708"/>
            </a:lvl8pPr>
            <a:lvl9pPr marL="4993514" indent="0">
              <a:buNone/>
              <a:defRPr sz="2708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81903" y="10019031"/>
            <a:ext cx="5760720" cy="150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10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ha-, vaate, henkilö, puu&#10;&#10;Kuvaus luotu automaattisesti">
            <a:extLst>
              <a:ext uri="{FF2B5EF4-FFF2-40B4-BE49-F238E27FC236}">
                <a16:creationId xmlns:a16="http://schemas.microsoft.com/office/drawing/2014/main" id="{DCC5867A-4F71-329A-DFF3-06F98DF8166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30555"/>
          <a:stretch/>
        </p:blipFill>
        <p:spPr>
          <a:xfrm>
            <a:off x="17929" y="0"/>
            <a:ext cx="9601200" cy="4443984"/>
          </a:xfrm>
          <a:prstGeom prst="rect">
            <a:avLst/>
          </a:prstGeom>
        </p:spPr>
      </p:pic>
      <p:sp>
        <p:nvSpPr>
          <p:cNvPr id="2" name="Pyöristetty suorakulmio 8">
            <a:extLst>
              <a:ext uri="{FF2B5EF4-FFF2-40B4-BE49-F238E27FC236}">
                <a16:creationId xmlns:a16="http://schemas.microsoft.com/office/drawing/2014/main" id="{0BAA68EA-8838-2AAC-559F-63159D709254}"/>
              </a:ext>
            </a:extLst>
          </p:cNvPr>
          <p:cNvSpPr/>
          <p:nvPr userDrawn="1"/>
        </p:nvSpPr>
        <p:spPr>
          <a:xfrm>
            <a:off x="614010" y="-295009"/>
            <a:ext cx="2218837" cy="1133112"/>
          </a:xfrm>
          <a:prstGeom prst="roundRect">
            <a:avLst>
              <a:gd name="adj" fmla="val 9608"/>
            </a:avLst>
          </a:prstGeom>
          <a:solidFill>
            <a:schemeClr val="bg1"/>
          </a:solidFill>
          <a:ln>
            <a:noFill/>
          </a:ln>
          <a:effectLst>
            <a:outerShdw blurRad="141287" dist="45144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F2A93783-68AC-C274-6FF3-43C3D4B69A3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9147" y="82930"/>
            <a:ext cx="2054861" cy="38844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4917970-A087-8D38-3155-12137771353C}"/>
              </a:ext>
            </a:extLst>
          </p:cNvPr>
          <p:cNvSpPr txBox="1"/>
          <p:nvPr userDrawn="1"/>
        </p:nvSpPr>
        <p:spPr>
          <a:xfrm>
            <a:off x="777985" y="472440"/>
            <a:ext cx="2054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/>
              <a:t>IÄKKÄIDEN ULKOILUPÄIVÄ</a:t>
            </a:r>
          </a:p>
        </p:txBody>
      </p:sp>
    </p:spTree>
    <p:extLst>
      <p:ext uri="{BB962C8B-B14F-4D97-AF65-F5344CB8AC3E}">
        <p14:creationId xmlns:p14="http://schemas.microsoft.com/office/powerpoint/2010/main" val="84831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24190" rtl="0" eaLnBrk="1" latinLnBrk="0" hangingPunct="1">
        <a:spcBef>
          <a:spcPct val="0"/>
        </a:spcBef>
        <a:buNone/>
        <a:defRPr sz="6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142" indent="-468142" algn="l" defTabSz="624190" rtl="0" eaLnBrk="1" latinLnBrk="0" hangingPunct="1">
        <a:spcBef>
          <a:spcPct val="20000"/>
        </a:spcBef>
        <a:buFont typeface="Arial"/>
        <a:buChar char="•"/>
        <a:defRPr sz="4401" kern="1200">
          <a:solidFill>
            <a:schemeClr val="tx1"/>
          </a:solidFill>
          <a:latin typeface="+mn-lt"/>
          <a:ea typeface="+mn-ea"/>
          <a:cs typeface="+mn-cs"/>
        </a:defRPr>
      </a:lvl1pPr>
      <a:lvl2pPr marL="1014307" indent="-390118" algn="l" defTabSz="624190" rtl="0" eaLnBrk="1" latinLnBrk="0" hangingPunct="1">
        <a:spcBef>
          <a:spcPct val="20000"/>
        </a:spcBef>
        <a:buFont typeface="Arial"/>
        <a:buChar char="–"/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560473" indent="-312095" algn="l" defTabSz="624190" rtl="0" eaLnBrk="1" latinLnBrk="0" hangingPunct="1">
        <a:spcBef>
          <a:spcPct val="20000"/>
        </a:spcBef>
        <a:buFont typeface="Arial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3pPr>
      <a:lvl4pPr marL="2184663" indent="-312095" algn="l" defTabSz="624190" rtl="0" eaLnBrk="1" latinLnBrk="0" hangingPunct="1">
        <a:spcBef>
          <a:spcPct val="20000"/>
        </a:spcBef>
        <a:buFont typeface="Arial"/>
        <a:buChar char="–"/>
        <a:defRPr sz="2708" kern="1200">
          <a:solidFill>
            <a:schemeClr val="tx1"/>
          </a:solidFill>
          <a:latin typeface="+mn-lt"/>
          <a:ea typeface="+mn-ea"/>
          <a:cs typeface="+mn-cs"/>
        </a:defRPr>
      </a:lvl4pPr>
      <a:lvl5pPr marL="2808851" indent="-312095" algn="l" defTabSz="624190" rtl="0" eaLnBrk="1" latinLnBrk="0" hangingPunct="1">
        <a:spcBef>
          <a:spcPct val="20000"/>
        </a:spcBef>
        <a:buFont typeface="Arial"/>
        <a:buChar char="»"/>
        <a:defRPr sz="2708" kern="1200">
          <a:solidFill>
            <a:schemeClr val="tx1"/>
          </a:solidFill>
          <a:latin typeface="+mn-lt"/>
          <a:ea typeface="+mn-ea"/>
          <a:cs typeface="+mn-cs"/>
        </a:defRPr>
      </a:lvl5pPr>
      <a:lvl6pPr marL="3433041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6pPr>
      <a:lvl7pPr marL="405722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7pPr>
      <a:lvl8pPr marL="468141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8pPr>
      <a:lvl9pPr marL="5305608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2419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2pPr>
      <a:lvl3pPr marL="124837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87256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4pPr>
      <a:lvl5pPr marL="249675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5pPr>
      <a:lvl6pPr marL="312094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6pPr>
      <a:lvl7pPr marL="3745135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7pPr>
      <a:lvl8pPr marL="436932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8pPr>
      <a:lvl9pPr marL="499351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AA29E05-0D30-5F43-AB80-C2245E43EE4A}"/>
              </a:ext>
            </a:extLst>
          </p:cNvPr>
          <p:cNvSpPr txBox="1"/>
          <p:nvPr/>
        </p:nvSpPr>
        <p:spPr>
          <a:xfrm>
            <a:off x="508123" y="4936318"/>
            <a:ext cx="811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>
                <a:solidFill>
                  <a:srgbClr val="005FA0"/>
                </a:solidFill>
              </a:rPr>
              <a:t>Tapahtuman nimi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FA1C208-5680-B347-B737-645F4DBB5F6C}"/>
              </a:ext>
            </a:extLst>
          </p:cNvPr>
          <p:cNvSpPr txBox="1"/>
          <p:nvPr/>
        </p:nvSpPr>
        <p:spPr>
          <a:xfrm>
            <a:off x="810534" y="6541844"/>
            <a:ext cx="7980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i-FI" sz="2800" b="1">
                <a:solidFill>
                  <a:srgbClr val="005FA0"/>
                </a:solidFill>
              </a:rPr>
              <a:t>Aika: </a:t>
            </a:r>
            <a:r>
              <a:rPr lang="fi-FI" sz="2800">
                <a:solidFill>
                  <a:srgbClr val="005FA0"/>
                </a:solidFill>
              </a:rPr>
              <a:t>päivä, päivämäärä ja kellonaika		</a:t>
            </a: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Paikka: </a:t>
            </a:r>
            <a:r>
              <a:rPr lang="fi-FI" sz="2800">
                <a:solidFill>
                  <a:srgbClr val="005FA0"/>
                </a:solidFill>
              </a:rPr>
              <a:t>tapahtumapaikka ja osoite </a:t>
            </a:r>
          </a:p>
          <a:p>
            <a:pPr lvl="0" algn="l"/>
            <a:endParaRPr lang="fi-FI" sz="2800">
              <a:solidFill>
                <a:srgbClr val="005FA0"/>
              </a:solidFill>
            </a:endParaRP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Ohjelmassa: </a:t>
            </a:r>
            <a:r>
              <a:rPr lang="fi-FI" sz="2800">
                <a:solidFill>
                  <a:srgbClr val="005FA0"/>
                </a:solidFill>
              </a:rPr>
              <a:t>kerro tässä, mitä ohjelmaa on tarjolla</a:t>
            </a:r>
          </a:p>
          <a:p>
            <a:pPr lvl="0" algn="l"/>
            <a:endParaRPr lang="fi-FI" sz="2800">
              <a:solidFill>
                <a:srgbClr val="005FA0"/>
              </a:solidFill>
            </a:endParaRP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Järjestäjät: </a:t>
            </a:r>
            <a:r>
              <a:rPr lang="fi-FI" sz="2800">
                <a:solidFill>
                  <a:srgbClr val="005FA0"/>
                </a:solidFill>
              </a:rPr>
              <a:t>kirjoita tähän kaikki järjestäjätahot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57F7923-5E9D-453B-0B0A-6E703C095A5E}"/>
              </a:ext>
            </a:extLst>
          </p:cNvPr>
          <p:cNvSpPr txBox="1"/>
          <p:nvPr/>
        </p:nvSpPr>
        <p:spPr>
          <a:xfrm>
            <a:off x="2620346" y="11941772"/>
            <a:ext cx="4360508" cy="4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Lisää järjestäjien logot tähän</a:t>
            </a:r>
          </a:p>
        </p:txBody>
      </p:sp>
    </p:spTree>
    <p:extLst>
      <p:ext uri="{BB962C8B-B14F-4D97-AF65-F5344CB8AC3E}">
        <p14:creationId xmlns:p14="http://schemas.microsoft.com/office/powerpoint/2010/main" val="267098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rgbClr val="0A0000"/>
      </a:dk1>
      <a:lt1>
        <a:sysClr val="window" lastClr="FFFFFF"/>
      </a:lt1>
      <a:dk2>
        <a:srgbClr val="4F504F"/>
      </a:dk2>
      <a:lt2>
        <a:srgbClr val="EEECE1"/>
      </a:lt2>
      <a:accent1>
        <a:srgbClr val="73B632"/>
      </a:accent1>
      <a:accent2>
        <a:srgbClr val="DF6421"/>
      </a:accent2>
      <a:accent3>
        <a:srgbClr val="007FBF"/>
      </a:accent3>
      <a:accent4>
        <a:srgbClr val="82826B"/>
      </a:accent4>
      <a:accent5>
        <a:srgbClr val="141313"/>
      </a:accent5>
      <a:accent6>
        <a:srgbClr val="E477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91f9b-d86d-4b8d-90b6-5deeb1a8014b" xsi:nil="true"/>
    <lcf76f155ced4ddcb4097134ff3c332f xmlns="e903c401-6a4f-4d6b-8c84-9876fb5ebde6">
      <Terms xmlns="http://schemas.microsoft.com/office/infopath/2007/PartnerControls"/>
    </lcf76f155ced4ddcb4097134ff3c332f>
    <_Flow_SignoffStatus xmlns="e903c401-6a4f-4d6b-8c84-9876fb5ebd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A41080F06A7841A4F4B5326ED0847F" ma:contentTypeVersion="22" ma:contentTypeDescription="Luo uusi asiakirja." ma:contentTypeScope="" ma:versionID="4a6d3a491cdb9a0f7ee22cd569f38893">
  <xsd:schema xmlns:xsd="http://www.w3.org/2001/XMLSchema" xmlns:xs="http://www.w3.org/2001/XMLSchema" xmlns:p="http://schemas.microsoft.com/office/2006/metadata/properties" xmlns:ns2="e903c401-6a4f-4d6b-8c84-9876fb5ebde6" xmlns:ns3="3d091f9b-d86d-4b8d-90b6-5deeb1a8014b" targetNamespace="http://schemas.microsoft.com/office/2006/metadata/properties" ma:root="true" ma:fieldsID="353ab61f9de1a9ee443de0f53451f0fc" ns2:_="" ns3:_="">
    <xsd:import namespace="e903c401-6a4f-4d6b-8c84-9876fb5ebde6"/>
    <xsd:import namespace="3d091f9b-d86d-4b8d-90b6-5deeb1a80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3c401-6a4f-4d6b-8c84-9876fb5eb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406f59e7-9212-45af-996b-b508a3ddc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Kuittauksen tila" ma:internalName="Kuittauksen_x0020_tila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91f9b-d86d-4b8d-90b6-5deeb1a80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e9a2fae-b2ea-41ee-b773-ab1a7dc4a61b}" ma:internalName="TaxCatchAll" ma:showField="CatchAllData" ma:web="3d091f9b-d86d-4b8d-90b6-5deeb1a80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0BEFB3-4039-4906-AE52-0D0F01EE1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BBCBB4-982C-49E2-9A1B-7FB2C9E7C229}">
  <ds:schemaRefs>
    <ds:schemaRef ds:uri="3d091f9b-d86d-4b8d-90b6-5deeb1a8014b"/>
    <ds:schemaRef ds:uri="e903c401-6a4f-4d6b-8c84-9876fb5ebd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667FC5-1AFA-4CAF-800B-D52F79045637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A3 Paper (297x420 mm)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Office-teema</vt:lpstr>
      <vt:lpstr>PowerPoint Presentation</vt:lpstr>
    </vt:vector>
  </TitlesOfParts>
  <Company>Graafinen Suunnittelu Pirjo Uusitalo-Aura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Pirjo Uusitalo-Aura</dc:creator>
  <cp:revision>1</cp:revision>
  <cp:lastPrinted>2019-05-29T05:08:45Z</cp:lastPrinted>
  <dcterms:created xsi:type="dcterms:W3CDTF">2018-04-27T12:29:05Z</dcterms:created>
  <dcterms:modified xsi:type="dcterms:W3CDTF">2024-09-25T11:46:12Z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0x0101008BA41080F06A7841A4F4B5326ED0847F</vt:lpwstr>
  </property>
  <property fmtid="{D5CDD505-2E9C-101B-9397-08002B2CF9AE}" pid="3" name="MediaServiceImageTags">
    <vt:lpwstr/>
  </property>
</Properties>
</file>